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73" r:id="rId2"/>
    <p:sldId id="566" r:id="rId3"/>
    <p:sldId id="571" r:id="rId4"/>
    <p:sldId id="583" r:id="rId5"/>
    <p:sldId id="586" r:id="rId6"/>
    <p:sldId id="587" r:id="rId7"/>
    <p:sldId id="591" r:id="rId8"/>
    <p:sldId id="590" r:id="rId9"/>
    <p:sldId id="576" r:id="rId10"/>
  </p:sldIdLst>
  <p:sldSz cx="9144000" cy="6858000" type="screen4x3"/>
  <p:notesSz cx="6858000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tović Dražen" initials="RD" lastIdx="6" clrIdx="0"/>
  <p:cmAuthor id="2" name="Brnad Hari" initials="B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94496" autoAdjust="0"/>
  </p:normalViewPr>
  <p:slideViewPr>
    <p:cSldViewPr snapToGrid="0">
      <p:cViewPr varScale="1">
        <p:scale>
          <a:sx n="91" d="100"/>
          <a:sy n="91" d="100"/>
        </p:scale>
        <p:origin x="9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EB23-60E7-42A3-85CE-37E8769AC07B}" type="datetimeFigureOut">
              <a:rPr lang="hr-HR" smtClean="0"/>
              <a:pPr/>
              <a:t>1.7.2022.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6DA0-A806-4127-B44C-C2998C2FD6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7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EMPACT – base for the operational strategy.</a:t>
            </a:r>
          </a:p>
          <a:p>
            <a:endParaRPr lang="en-GB" dirty="0"/>
          </a:p>
          <a:p>
            <a:r>
              <a:rPr lang="en-GB" dirty="0"/>
              <a:t>Initiated and lead by Croatia since (2016)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2096D-F4A9-471C-8369-7198E97B0E0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717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55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68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IDECXXXV April 2018, Rotterdam Netherlands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6200"/>
            <a:ext cx="5562600" cy="305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6920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15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20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2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41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332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23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89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IDECXXXV April 2018, Rotterdam Netherlands 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37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6871" y="6245225"/>
            <a:ext cx="353806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hr-HR"/>
              <a:t>IDECXXXV April 2018, Rotterdam Netherlands </a:t>
            </a:r>
            <a:endParaRPr lang="hr-HR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1FDA77-465C-488B-8B68-2BE5F39A1C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2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32751" y="4906385"/>
            <a:ext cx="8322691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ln>
                <a:solidFill>
                  <a:srgbClr val="FFC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834" y="2459823"/>
            <a:ext cx="8757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-KRIMINALISTIČKO ISTRAŽIVANJE- </a:t>
            </a:r>
          </a:p>
          <a:p>
            <a:pPr algn="ctr">
              <a:defRPr/>
            </a:pPr>
            <a:r>
              <a:rPr lang="hr-H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OA „MERIVA”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139" y="3245710"/>
            <a:ext cx="84537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>
              <a:defRPr/>
            </a:pPr>
            <a:r>
              <a:rPr lang="hr-HR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GB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57942" y="826239"/>
            <a:ext cx="891124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algn="ctr"/>
            <a:endParaRPr lang="hr-HR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REPUBLIKA HRVATSKA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MINISTARSTVO UNUTARNJIH POSLOVA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POLICIJSKA 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UPRAVA PRIMORSKO-GORANSKA</a:t>
            </a:r>
          </a:p>
          <a:p>
            <a:pPr algn="ctr"/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SEKTOR KRIMINALISTIČKE POLICIJE</a:t>
            </a:r>
          </a:p>
          <a:p>
            <a:pPr algn="ctr"/>
            <a:endParaRPr lang="hr-H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C:\Users\tstambuk\Desktop\Flag_of_Croat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2" y="376538"/>
            <a:ext cx="1643074" cy="857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20" descr="1 copy"/>
          <p:cNvPicPr>
            <a:picLocks noChangeAspect="1" noChangeArrowheads="1"/>
          </p:cNvPicPr>
          <p:nvPr/>
        </p:nvPicPr>
        <p:blipFill>
          <a:blip r:embed="rId4" cstate="print"/>
          <a:srcRect l="33569" t="21951" r="33250" b="26830"/>
          <a:stretch>
            <a:fillRect/>
          </a:stretch>
        </p:blipFill>
        <p:spPr bwMode="auto">
          <a:xfrm>
            <a:off x="7380298" y="96501"/>
            <a:ext cx="1375144" cy="146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1" y="5935601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Rijeka, </a:t>
            </a:r>
            <a:r>
              <a:rPr lang="hr-HR" sz="1600" dirty="0" smtClean="0">
                <a:solidFill>
                  <a:schemeClr val="bg1"/>
                </a:solidFill>
              </a:rPr>
              <a:t>srpanj 2022. </a:t>
            </a:r>
            <a:r>
              <a:rPr lang="hr-HR" sz="1600" dirty="0">
                <a:solidFill>
                  <a:schemeClr val="bg1"/>
                </a:solidFill>
              </a:rPr>
              <a:t>godine</a:t>
            </a:r>
          </a:p>
        </p:txBody>
      </p:sp>
    </p:spTree>
    <p:extLst>
      <p:ext uri="{BB962C8B-B14F-4D97-AF65-F5344CB8AC3E}">
        <p14:creationId xmlns:p14="http://schemas.microsoft.com/office/powerpoint/2010/main" val="20663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649286" y="1003849"/>
            <a:ext cx="76676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ln>
                <a:solidFill>
                  <a:srgbClr val="FFC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93712" y="1531715"/>
            <a:ext cx="7823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BANKOMAT „HPB” DANA </a:t>
            </a:r>
            <a:r>
              <a:rPr lang="hr-HR" dirty="0">
                <a:solidFill>
                  <a:schemeClr val="bg1"/>
                </a:solidFill>
              </a:rPr>
              <a:t>30.06.2022</a:t>
            </a:r>
            <a:r>
              <a:rPr lang="hr-HR" dirty="0" smtClean="0">
                <a:solidFill>
                  <a:schemeClr val="bg1"/>
                </a:solidFill>
              </a:rPr>
              <a:t>. GODINE MALINSKA-DUBAŠNICA, ŽGOMBIĆI 60 NA OTOKU KRKU,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BANKOMAT „ERSTE” DANA 22.02.2022. GODINE, HRELJIN, HRELJIN 158 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BANKOMAT „HPB” DANA 13.06.2022. GODINE , RIJEKA, FRANJE ČANDEKA 23/1</a:t>
            </a:r>
            <a:endParaRPr lang="hr-HR" dirty="0">
              <a:solidFill>
                <a:schemeClr val="bg1"/>
              </a:solidFill>
            </a:endParaRPr>
          </a:p>
          <a:p>
            <a:pPr algn="just"/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     </a:t>
            </a:r>
            <a:endParaRPr lang="hr-HR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39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83464" y="1161934"/>
            <a:ext cx="8375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KORIŠTENA PLINSKA SMJESA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KORIŠTENO OA „OPEL MERIVA” SIVE BOJE, STRANIH REGISTRACIJSKIH OZNAKA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SNIMKE  VIDEONADZORNIH KAMERA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SVJEDOCI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81966" y="187086"/>
            <a:ext cx="69269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hr-HR" sz="2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OČEVID</a:t>
            </a:r>
            <a:endParaRPr lang="hr-HR" sz="2000" b="1" dirty="0" smtClean="0">
              <a:solidFill>
                <a:schemeClr val="bg1"/>
              </a:solidFill>
            </a:endParaRPr>
          </a:p>
          <a:p>
            <a:endParaRPr lang="hr-HR" b="1" dirty="0" smtClean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611607" y="1079638"/>
            <a:ext cx="76676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ln>
                <a:solidFill>
                  <a:srgbClr val="FFC0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kern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MJESTO </a:t>
            </a:r>
            <a:r>
              <a:rPr lang="hr-HR" sz="18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DOGAĐAJA</a:t>
            </a:r>
            <a:endParaRPr lang="hr-HR" b="1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6" y="1201270"/>
            <a:ext cx="4672854" cy="3115236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2676" y="1947395"/>
            <a:ext cx="4476748" cy="29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393700" y="4876800"/>
            <a:ext cx="8318500" cy="15621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r-HR" b="1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r-HR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mjestu događaja pronađeni su ostaci improvizirane naprave koja se koristila za izazivanje eksplozije bankomata, kao i dijelovi automobila za koje se pretpostavilo da je oštećeno uslijed eksplozije bankomata.</a:t>
            </a:r>
            <a:endParaRPr lang="hr-HR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5" b="39327"/>
          <a:stretch/>
        </p:blipFill>
        <p:spPr>
          <a:xfrm>
            <a:off x="302260" y="292608"/>
            <a:ext cx="3478420" cy="2112264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t="24933" r="296" b="35867"/>
          <a:stretch/>
        </p:blipFill>
        <p:spPr>
          <a:xfrm>
            <a:off x="302260" y="2610612"/>
            <a:ext cx="2613152" cy="26883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29733" r="16222"/>
          <a:stretch/>
        </p:blipFill>
        <p:spPr>
          <a:xfrm>
            <a:off x="3897448" y="292608"/>
            <a:ext cx="2176272" cy="48188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t="31600"/>
          <a:stretch/>
        </p:blipFill>
        <p:spPr>
          <a:xfrm>
            <a:off x="6324382" y="292608"/>
            <a:ext cx="2223922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>
          <a:xfrm>
            <a:off x="571500" y="4876800"/>
            <a:ext cx="7857232" cy="1549400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Brzom reakcijom policijskih službenika Službe </a:t>
            </a:r>
            <a:r>
              <a:rPr lang="hr-HR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općeg kriminaliteta PU </a:t>
            </a: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P-G i Policijske postaje Krk locirano je vozilo korišteno za počinjenje kaznenog djela, te su temeljem pribavljenih naloga izdanih od strane Županijskog suda u Rijeci provedene pretrage koje su rezultirale pronalaskom otuđenog novca, improvizirane naprave za izazivanje eksplozije pomoću plinske smjese, kao i dijelova bankomata.</a:t>
            </a:r>
            <a:endParaRPr lang="hr-HR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3" b="22133"/>
          <a:stretch/>
        </p:blipFill>
        <p:spPr>
          <a:xfrm>
            <a:off x="5790438" y="155448"/>
            <a:ext cx="3086100" cy="45354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9869" r="6798" b="13137"/>
          <a:stretch/>
        </p:blipFill>
        <p:spPr>
          <a:xfrm rot="16200000">
            <a:off x="774682" y="-449670"/>
            <a:ext cx="4069979" cy="5280215"/>
          </a:xfrm>
          <a:prstGeom prst="rect">
            <a:avLst/>
          </a:prstGeom>
        </p:spPr>
      </p:pic>
      <p:sp>
        <p:nvSpPr>
          <p:cNvPr id="6" name="Rezervirano mjesto slike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9315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5" b="33125"/>
          <a:stretch>
            <a:fillRect/>
          </a:stretch>
        </p:blipFill>
        <p:spPr>
          <a:xfrm rot="16200000">
            <a:off x="-199356" y="745766"/>
            <a:ext cx="4750423" cy="356281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53" y="151962"/>
            <a:ext cx="3625327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316754" y="4789394"/>
            <a:ext cx="8496300" cy="156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Kriminalističko istraživanje rezultiralo je uhićenjem tri muške osobe koje se dovode u svezu sa počinjenjem opisanog kaznenog djela. Isti su pronađeni na istoj lokaciji na kojoj je pronađen otuđeni novac i vozilo korišteno za počinjenje kaznenog djela. </a:t>
            </a:r>
            <a:endParaRPr lang="hr-HR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 b="31111"/>
          <a:stretch/>
        </p:blipFill>
        <p:spPr>
          <a:xfrm>
            <a:off x="2004536" y="286871"/>
            <a:ext cx="4802971" cy="41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20" descr="1 copy"/>
          <p:cNvPicPr>
            <a:picLocks noChangeAspect="1" noChangeArrowheads="1"/>
          </p:cNvPicPr>
          <p:nvPr/>
        </p:nvPicPr>
        <p:blipFill>
          <a:blip r:embed="rId2" cstate="print"/>
          <a:srcRect l="33569" t="21951" r="33250" b="26830"/>
          <a:stretch>
            <a:fillRect/>
          </a:stretch>
        </p:blipFill>
        <p:spPr bwMode="auto">
          <a:xfrm>
            <a:off x="3316298" y="789228"/>
            <a:ext cx="2548792" cy="2723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ravokutnik 6"/>
          <p:cNvSpPr/>
          <p:nvPr/>
        </p:nvSpPr>
        <p:spPr>
          <a:xfrm>
            <a:off x="1519202" y="4135266"/>
            <a:ext cx="614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Hvala na pažnji !</a:t>
            </a:r>
            <a:endParaRPr lang="hr-HR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P - Službeno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P - Službeno" id="{BFC2ACBC-4295-484E-A913-0031AA4050AF}" vid="{B054253A-8351-434F-8CAE-BD4894817E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MUP - Službeno</Template>
  <TotalTime>24574</TotalTime>
  <Words>209</Words>
  <Application>Microsoft Office PowerPoint</Application>
  <PresentationFormat>Prikaz na zaslonu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Century Gothic</vt:lpstr>
      <vt:lpstr>Times New Roman</vt:lpstr>
      <vt:lpstr>Wingdings</vt:lpstr>
      <vt:lpstr>MUP - Službeno</vt:lpstr>
      <vt:lpstr>PowerPoint prezentacija</vt:lpstr>
      <vt:lpstr>PowerPoint prezentacija</vt:lpstr>
      <vt:lpstr>PowerPoint prezentacija</vt:lpstr>
      <vt:lpstr>MJESTO DOGAĐAJA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Pervan Anto</dc:creator>
  <cp:lastModifiedBy>Kolić Ankica</cp:lastModifiedBy>
  <cp:revision>1022</cp:revision>
  <cp:lastPrinted>2019-01-23T13:12:05Z</cp:lastPrinted>
  <dcterms:created xsi:type="dcterms:W3CDTF">2011-05-20T23:07:54Z</dcterms:created>
  <dcterms:modified xsi:type="dcterms:W3CDTF">2022-07-01T12:22:35Z</dcterms:modified>
</cp:coreProperties>
</file>